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57" r:id="rId5"/>
    <p:sldId id="268" r:id="rId6"/>
    <p:sldId id="262" r:id="rId7"/>
    <p:sldId id="263" r:id="rId8"/>
    <p:sldId id="264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80"/>
    <p:restoredTop sz="96197"/>
  </p:normalViewPr>
  <p:slideViewPr>
    <p:cSldViewPr snapToGrid="0" showGuides="1">
      <p:cViewPr varScale="1">
        <p:scale>
          <a:sx n="115" d="100"/>
          <a:sy n="115" d="100"/>
        </p:scale>
        <p:origin x="216" y="28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DE6DA-1CE9-CD52-C007-2BB328BE6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3EA87-283F-8279-1BD9-35C92B0E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E031E-CAB7-2A8F-6038-332FA5EBE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F23C2-4273-CD3F-4A0E-264EAE02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0798A-AA79-63BD-EE64-56B51256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4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53440-6153-3367-24FB-0CB912C8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1BC9F-7AD4-8745-2617-C2AD5AB1B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79C41-FA9D-46BE-334C-7C831F976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EB45E-E445-D0C2-BC35-A1A8774F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448B2-6898-13D4-D11A-CE82C722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9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ACFD43-CA78-2A92-C724-B4602BAEA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154BA-93EF-2983-6EFF-AA71B897D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2654C-7289-2DAD-98B0-1254DD700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D12B0-16B7-D5DA-6427-F7D831DA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9F062-C4C9-53CA-7A3F-1D43ACC8F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2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4AA6-7666-A5EA-F87D-B6661154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D444-71A8-42FB-96DB-0867E2A58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87771-26F2-5A1F-85C8-10169F92D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DA14E-209F-0D2D-4E0F-B5F1C31A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A2DAC-9B9B-E47F-DCB5-E0D61311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5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364DC-BFE5-7F36-7DC5-4C469CB9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92F91-11EF-324D-B778-BB2C0834C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8D91D-02C6-22DD-FE61-A412711FA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66711-549A-DD9C-0F68-D2748A4D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A89DB-49B5-B5AB-3687-A11EEF5E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4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C031-BB09-EE2C-F125-9C9E0A5D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6D6B5-71D7-AE88-5934-F215E44E9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59C69-3784-56A8-82E6-4102F6DEC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70981-0307-5A9F-2ABC-B3849C8F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AA7A0-B97C-BBD3-EF9F-E63A28B8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CC204-CAC6-CB68-B99B-5B28B8F3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4E20-C0F2-B57D-6350-ADA31E6D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857B2-CC68-73C3-B615-D3C185541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EB429-47AE-ADDF-81A3-316479605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FFDF1-2675-79F7-FA63-70FE22DA6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73C06-F137-C725-8BE1-AFCD499A6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48D39-4EB6-C12E-D7AB-054A5A0D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62B8E-5757-3FF3-385F-BED5C43B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E0E5C-F899-03AC-EC52-418C9D23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4CA9-EBE0-7919-5DED-2024B6EC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14BC6-05C0-A3F8-7B08-05A3F451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37475-CF98-B259-1EA0-8920D7CD2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0358D-CCAE-A8E1-096F-23C8C1D28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4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064D71-5FC1-8033-C622-09801F946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98214E-FFB1-5A10-6F2C-5243EBE7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11A28-CBDC-7A76-5E78-747C39B8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DE7F-AA07-9300-24B4-5C5A0906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1787-2722-BEC2-06B6-9255C782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BB10B-9687-BDD1-8BD6-AB210B84A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C7321-3EDF-6E85-F59F-C173D558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7411-A67C-55E5-B922-9AA4DC4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CA4C0-B2BF-0AC4-4769-1E085B8E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47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906E-C7A0-02B2-8E31-01F7DEE9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3ADF9-9DB6-0E2B-E529-C8E053BF5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1112E-630E-2FE3-EBDE-C7857C9E2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A36AB-F8D2-86E4-9179-1D858F5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EE467-1483-BE8D-A439-F53A71B9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992BE-EB6B-8831-DDA6-90F003CDE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9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58885-D493-6655-808E-62DB54C7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961A4-C593-EA96-1DCF-A9D05E175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1CA23-9A44-8E73-B896-7540EE552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30EBE-EC23-7C44-904A-5651CD04AECA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DBBA3-8F34-CB64-C0A4-A68C44D7C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747D9-285B-6FE4-1A07-65330C9A7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4D59C-5316-7B42-9DDE-C876FCEC2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7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CC5E2-1A72-E1A0-4595-3BE70955D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128" y="965199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“</a:t>
            </a:r>
            <a:r>
              <a:rPr lang="en-US" sz="4800" dirty="0" err="1">
                <a:solidFill>
                  <a:schemeClr val="bg1"/>
                </a:solidFill>
              </a:rPr>
              <a:t>rosenrenewed.com</a:t>
            </a:r>
            <a:r>
              <a:rPr lang="en-US" sz="4800" dirty="0">
                <a:solidFill>
                  <a:schemeClr val="bg1"/>
                </a:solidFill>
              </a:rPr>
              <a:t>”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Web Project: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 Concept &amp;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0FD45-A403-2C12-41A0-26BD41FB3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8729" y="965198"/>
            <a:ext cx="2707937" cy="492760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C000"/>
                </a:solidFill>
              </a:rPr>
              <a:t>By Darlene Rosa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CC5E2-1A72-E1A0-4595-3BE70955D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5100" dirty="0">
                <a:solidFill>
                  <a:schemeClr val="bg1"/>
                </a:solidFill>
              </a:rPr>
              <a:t>Client of the Website:  </a:t>
            </a:r>
            <a:br>
              <a:rPr lang="en-US" sz="5100" dirty="0">
                <a:solidFill>
                  <a:schemeClr val="bg1"/>
                </a:solidFill>
              </a:rPr>
            </a:b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5100" dirty="0">
                <a:solidFill>
                  <a:schemeClr val="bg1"/>
                </a:solidFill>
              </a:rPr>
              <a:t>Young Adult, Artist/Creative, Author, Model, Photographer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0FD45-A403-2C12-41A0-26BD41FB3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4" y="637762"/>
            <a:ext cx="4305881" cy="5860946"/>
          </a:xfrm>
        </p:spPr>
        <p:txBody>
          <a:bodyPr anchor="ctr">
            <a:normAutofit fontScale="40000" lnSpcReduction="20000"/>
          </a:bodyPr>
          <a:lstStyle/>
          <a:p>
            <a:pPr algn="l"/>
            <a:r>
              <a:rPr lang="en-US" sz="13000" dirty="0">
                <a:latin typeface="+mj-lt"/>
              </a:rPr>
              <a:t>Intended Users of the Website</a:t>
            </a:r>
          </a:p>
          <a:p>
            <a:pPr algn="l"/>
            <a:endParaRPr lang="en-US" sz="8800" dirty="0">
              <a:latin typeface="+mj-lt"/>
            </a:endParaRP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sz="5400" dirty="0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Target audience: </a:t>
            </a: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sz="5400" dirty="0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90% women, 10% men</a:t>
            </a: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endParaRPr lang="en-US" sz="5400" dirty="0">
              <a:effectLst/>
              <a:latin typeface="Arial" panose="020B0604020202020204" pitchFamily="34" charset="0"/>
              <a:ea typeface="Times" pitchFamily="2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sz="5400" dirty="0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Income Level: </a:t>
            </a: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sz="5400" dirty="0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$40,000 – $125,000</a:t>
            </a: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endParaRPr lang="en-US" sz="5400" dirty="0">
              <a:effectLst/>
              <a:latin typeface="Arial" panose="020B0604020202020204" pitchFamily="34" charset="0"/>
              <a:ea typeface="Times" pitchFamily="2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sz="5400" dirty="0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Age: </a:t>
            </a: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sz="5400" dirty="0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21 – 55</a:t>
            </a: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endParaRPr lang="en-US" sz="5400" dirty="0">
              <a:effectLst/>
              <a:latin typeface="Arial" panose="020B0604020202020204" pitchFamily="34" charset="0"/>
              <a:ea typeface="Times" pitchFamily="2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sz="5400" dirty="0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Internet Connectivity: </a:t>
            </a:r>
            <a:r>
              <a:rPr lang="en-US" sz="5400" dirty="0" err="1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WiFi</a:t>
            </a:r>
            <a:r>
              <a:rPr lang="en-US" sz="5400" dirty="0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, </a:t>
            </a:r>
            <a:r>
              <a:rPr lang="en-US" sz="5400" dirty="0" err="1">
                <a:effectLst/>
                <a:latin typeface="Century Gothic" panose="020B0502020202020204" pitchFamily="34" charset="0"/>
                <a:ea typeface="Times" pitchFamily="2" charset="0"/>
                <a:cs typeface="Arial" panose="020B0604020202020204" pitchFamily="34" charset="0"/>
              </a:rPr>
              <a:t>SmartPhone</a:t>
            </a:r>
            <a:endParaRPr lang="en-US" sz="5400" dirty="0">
              <a:effectLst/>
              <a:latin typeface="Arial" panose="020B0604020202020204" pitchFamily="34" charset="0"/>
              <a:ea typeface="Times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4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CC5E2-1A72-E1A0-4595-3BE70955D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5700" dirty="0">
                <a:solidFill>
                  <a:schemeClr val="bg1"/>
                </a:solidFill>
              </a:rPr>
              <a:t>Visit Scenarios:</a:t>
            </a:r>
            <a:br>
              <a:rPr lang="en-US" sz="5100" dirty="0">
                <a:solidFill>
                  <a:schemeClr val="bg1"/>
                </a:solidFill>
              </a:rPr>
            </a:b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5100" dirty="0">
                <a:solidFill>
                  <a:schemeClr val="bg1"/>
                </a:solidFill>
              </a:rPr>
              <a:t>#1: 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1800" spc="1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Customer is transferred to page after clicking on a sponsored post/ad or through the link on Instagram. They want to view more photos or read more on the blog.</a:t>
            </a:r>
            <a:br>
              <a:rPr lang="en-US" sz="1800" spc="1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spc="1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sz="5100" dirty="0">
                <a:solidFill>
                  <a:schemeClr val="bg1"/>
                </a:solidFill>
              </a:rPr>
              <a:t>#2: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1800" spc="1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Customer finds page through SEO by searching for relationship blog, </a:t>
            </a:r>
            <a:r>
              <a:rPr lang="en-US" sz="1800" spc="10" dirty="0">
                <a:solidFill>
                  <a:schemeClr val="bg1"/>
                </a:solidFill>
                <a:latin typeface="Century Gothic" panose="020B0502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Latina/millennial writers, best non-fiction and/or poetry book, or inspirational feminine style photography.</a:t>
            </a:r>
            <a:endParaRPr lang="en-US" sz="51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0FD45-A403-2C12-41A0-26BD41FB3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5" y="637762"/>
            <a:ext cx="4296978" cy="5860946"/>
          </a:xfrm>
        </p:spPr>
        <p:txBody>
          <a:bodyPr anchor="ctr">
            <a:normAutofit fontScale="47500" lnSpcReduction="20000"/>
          </a:bodyPr>
          <a:lstStyle/>
          <a:p>
            <a:pPr algn="l"/>
            <a:r>
              <a:rPr lang="en-US" sz="7200" dirty="0">
                <a:latin typeface="+mj-lt"/>
              </a:rPr>
              <a:t>Website Goals:</a:t>
            </a:r>
          </a:p>
          <a:p>
            <a:pPr algn="l">
              <a:lnSpc>
                <a:spcPct val="170000"/>
              </a:lnSpc>
            </a:pPr>
            <a:r>
              <a:rPr lang="en-US" sz="7200" dirty="0">
                <a:latin typeface="+mj-lt"/>
              </a:rPr>
              <a:t> </a:t>
            </a:r>
          </a:p>
          <a:p>
            <a:pPr marL="342900" indent="-342900" algn="l">
              <a:lnSpc>
                <a:spcPct val="17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5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5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sell merchandise</a:t>
            </a:r>
          </a:p>
          <a:p>
            <a:pPr marL="342900" marR="0" lvl="0" indent="-342900" algn="l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5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 increase brand awareness and engagement through gallery and blogs</a:t>
            </a:r>
          </a:p>
          <a:p>
            <a:pPr marL="342900" marR="0" lvl="0" indent="-342900" algn="l">
              <a:lnSpc>
                <a:spcPct val="170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54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Acquire new subscribers</a:t>
            </a:r>
          </a:p>
          <a:p>
            <a:pPr algn="l"/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02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976FE-6675-5538-B32F-3E2FBEBF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 page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picture containing text, person, person, outdoor&#10;&#10;Description automatically generated">
            <a:extLst>
              <a:ext uri="{FF2B5EF4-FFF2-40B4-BE49-F238E27FC236}">
                <a16:creationId xmlns:a16="http://schemas.microsoft.com/office/drawing/2014/main" id="{024EE251-01E0-F60E-9A23-2BF0EAFD9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41" b="8524"/>
          <a:stretch/>
        </p:blipFill>
        <p:spPr>
          <a:xfrm>
            <a:off x="716280" y="1268708"/>
            <a:ext cx="6436548" cy="432058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6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976FE-6675-5538-B32F-3E2FBEBF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44" y="466195"/>
            <a:ext cx="4989685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Photo Gallery Page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C7BA6500-9D4F-2C28-2C46-5E7FA7621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83" t="19141" r="8290" b="2681"/>
          <a:stretch/>
        </p:blipFill>
        <p:spPr>
          <a:xfrm>
            <a:off x="8824686" y="-120165"/>
            <a:ext cx="2975428" cy="6891413"/>
          </a:xfrm>
          <a:prstGeom prst="rect">
            <a:avLst/>
          </a:prstGeom>
        </p:spPr>
      </p:pic>
      <p:pic>
        <p:nvPicPr>
          <p:cNvPr id="7" name="Content Placeholder 6" descr="A collage of photos&#10;&#10;Description automatically generated with low confidence">
            <a:extLst>
              <a:ext uri="{FF2B5EF4-FFF2-40B4-BE49-F238E27FC236}">
                <a16:creationId xmlns:a16="http://schemas.microsoft.com/office/drawing/2014/main" id="{FB2F5701-66EC-4E15-E7F5-EE492C37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10" y="529810"/>
            <a:ext cx="3541833" cy="624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3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976FE-6675-5538-B32F-3E2FBEBF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Shop Page</a:t>
            </a:r>
          </a:p>
        </p:txBody>
      </p: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F2AD12-17F5-4E12-1954-40FC8CDC2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646" y="88220"/>
            <a:ext cx="4593572" cy="668156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31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976FE-6675-5538-B32F-3E2FBEBF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Blog Page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BCC1229-91E2-7100-B237-7556B1BA7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02" y="103414"/>
            <a:ext cx="4171677" cy="65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1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976FE-6675-5538-B32F-3E2FBEBF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Contact Page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584A4A-1A69-ED03-9B3A-B0F4C065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574" y="229939"/>
            <a:ext cx="3962212" cy="647034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79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976FE-6675-5538-B32F-3E2FBEBF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Responsive Nav Bar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CEEDB-6B0F-D138-6C6D-D37058EA4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C6EEF-E510-6FEE-3925-E6F2BD17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65" y="2409371"/>
            <a:ext cx="7041036" cy="528078"/>
          </a:xfrm>
          <a:prstGeom prst="rect">
            <a:avLst/>
          </a:prstGeom>
        </p:spPr>
      </p:pic>
      <p:pic>
        <p:nvPicPr>
          <p:cNvPr id="7" name="Content Placeholder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9378DD7-05FB-1245-BDB7-C6A6ACD92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24" y="3920551"/>
            <a:ext cx="6381795" cy="22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72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{9F3DDA6E-9951-6149-91B2-ED260BBBAD76}tf10001120</Template>
  <TotalTime>52</TotalTime>
  <Words>187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Tw Cen MT</vt:lpstr>
      <vt:lpstr>Office Theme</vt:lpstr>
      <vt:lpstr>“rosenrenewed.com” Web Project:  Concept &amp; Analysis</vt:lpstr>
      <vt:lpstr>Client of the Website:    Young Adult, Artist/Creative, Author, Model, Photographer</vt:lpstr>
      <vt:lpstr>Visit Scenarios:  #1:  Customer is transferred to page after clicking on a sponsored post/ad or through the link on Instagram. They want to view more photos or read more on the blog.  #2: Customer finds page through SEO by searching for relationship blog, Latina/millennial writers, best non-fiction and/or poetry book, or inspirational feminine style photography.</vt:lpstr>
      <vt:lpstr>Index page </vt:lpstr>
      <vt:lpstr>Photo Gallery Page</vt:lpstr>
      <vt:lpstr>Shop Page</vt:lpstr>
      <vt:lpstr>Blog Page</vt:lpstr>
      <vt:lpstr>Contact Page </vt:lpstr>
      <vt:lpstr>  Responsive Nav Bar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“rosenrenewed.com” Web Project:  Concept &amp; Analysis</dc:title>
  <dc:creator>DARLENE.ROSA@baruchmail.cuny.edu</dc:creator>
  <cp:lastModifiedBy>DARLENE.ROSA@baruchmail.cuny.edu</cp:lastModifiedBy>
  <cp:revision>1</cp:revision>
  <dcterms:created xsi:type="dcterms:W3CDTF">2023-01-09T15:38:12Z</dcterms:created>
  <dcterms:modified xsi:type="dcterms:W3CDTF">2023-01-09T16:30:42Z</dcterms:modified>
</cp:coreProperties>
</file>